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Генерального плана </a:t>
            </a:r>
            <a:r>
              <a:rPr lang="ru-RU" dirty="0" err="1" smtClean="0"/>
              <a:t>Беркутовского</a:t>
            </a:r>
            <a:r>
              <a:rPr lang="ru-RU" dirty="0" smtClean="0"/>
              <a:t> сельсовета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0744"/>
            <a:ext cx="6290052" cy="567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18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0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0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0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09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Проект Генерального плана Беркутовского сельсовета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Генерального плана Беркутовского сельсовета</dc:title>
  <dc:creator>usr100317</dc:creator>
  <cp:lastModifiedBy>usr100317</cp:lastModifiedBy>
  <cp:revision>3</cp:revision>
  <dcterms:created xsi:type="dcterms:W3CDTF">2023-02-22T05:05:15Z</dcterms:created>
  <dcterms:modified xsi:type="dcterms:W3CDTF">2023-02-22T08:00:54Z</dcterms:modified>
</cp:coreProperties>
</file>